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23" r:id="rId3"/>
    <p:sldId id="321" r:id="rId4"/>
    <p:sldId id="257" r:id="rId5"/>
    <p:sldId id="32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2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22" r:id="rId69"/>
    <p:sldId id="319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84562-86C7-4419-AEE6-63FA86B939F2}" v="8" dt="2023-02-22T23:03:37.19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F7484562-86C7-4419-AEE6-63FA86B939F2}"/>
    <pc:docChg chg="undo custSel addSld modSld sldOrd">
      <pc:chgData name="Arnold, Geoffrey" userId="84df3a83-fb20-4e73-a9fb-16fe3fc1bec7" providerId="ADAL" clId="{F7484562-86C7-4419-AEE6-63FA86B939F2}" dt="2023-02-22T23:14:26.380" v="958" actId="255"/>
      <pc:docMkLst>
        <pc:docMk/>
      </pc:docMkLst>
      <pc:sldChg chg="modSp mod">
        <pc:chgData name="Arnold, Geoffrey" userId="84df3a83-fb20-4e73-a9fb-16fe3fc1bec7" providerId="ADAL" clId="{F7484562-86C7-4419-AEE6-63FA86B939F2}" dt="2023-02-22T22:57:48.388" v="44" actId="20577"/>
        <pc:sldMkLst>
          <pc:docMk/>
          <pc:sldMk cId="0" sldId="263"/>
        </pc:sldMkLst>
        <pc:spChg chg="mod">
          <ac:chgData name="Arnold, Geoffrey" userId="84df3a83-fb20-4e73-a9fb-16fe3fc1bec7" providerId="ADAL" clId="{F7484562-86C7-4419-AEE6-63FA86B939F2}" dt="2023-02-22T22:57:48.388" v="4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01:23.554" v="143" actId="20577"/>
        <pc:sldMkLst>
          <pc:docMk/>
          <pc:sldMk cId="0" sldId="282"/>
        </pc:sldMkLst>
        <pc:spChg chg="mod">
          <ac:chgData name="Arnold, Geoffrey" userId="84df3a83-fb20-4e73-a9fb-16fe3fc1bec7" providerId="ADAL" clId="{F7484562-86C7-4419-AEE6-63FA86B939F2}" dt="2023-02-22T23:01:23.554" v="143" actId="20577"/>
          <ac:spMkLst>
            <pc:docMk/>
            <pc:sldMk cId="0" sldId="282"/>
            <ac:spMk id="295" creationId="{00000000-0000-0000-0000-000000000000}"/>
          </ac:spMkLst>
        </pc:spChg>
      </pc:sldChg>
      <pc:sldChg chg="modSp mod ord">
        <pc:chgData name="Arnold, Geoffrey" userId="84df3a83-fb20-4e73-a9fb-16fe3fc1bec7" providerId="ADAL" clId="{F7484562-86C7-4419-AEE6-63FA86B939F2}" dt="2023-02-22T23:14:26.380" v="958" actId="255"/>
        <pc:sldMkLst>
          <pc:docMk/>
          <pc:sldMk cId="305847954" sldId="321"/>
        </pc:sldMkLst>
        <pc:spChg chg="mod">
          <ac:chgData name="Arnold, Geoffrey" userId="84df3a83-fb20-4e73-a9fb-16fe3fc1bec7" providerId="ADAL" clId="{F7484562-86C7-4419-AEE6-63FA86B939F2}" dt="2023-02-22T23:14:26.380" v="958" actId="255"/>
          <ac:spMkLst>
            <pc:docMk/>
            <pc:sldMk cId="305847954" sldId="321"/>
            <ac:spMk id="7" creationId="{797B4095-A5EC-414A-A858-36A18BE47603}"/>
          </ac:spMkLst>
        </pc:spChg>
      </pc:sldChg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  <pc:sldChg chg="addSp delSp modSp new mod modClrScheme chgLayout">
        <pc:chgData name="Arnold, Geoffrey" userId="84df3a83-fb20-4e73-a9fb-16fe3fc1bec7" providerId="ADAL" clId="{F7484562-86C7-4419-AEE6-63FA86B939F2}" dt="2023-02-22T23:07:00.048" v="631" actId="20577"/>
        <pc:sldMkLst>
          <pc:docMk/>
          <pc:sldMk cId="18526897" sldId="324"/>
        </pc:sldMkLst>
        <pc:spChg chg="del mod ord">
          <ac:chgData name="Arnold, Geoffrey" userId="84df3a83-fb20-4e73-a9fb-16fe3fc1bec7" providerId="ADAL" clId="{F7484562-86C7-4419-AEE6-63FA86B939F2}" dt="2023-02-22T23:02:41.006" v="180" actId="478"/>
          <ac:spMkLst>
            <pc:docMk/>
            <pc:sldMk cId="18526897" sldId="324"/>
            <ac:spMk id="2" creationId="{AD34B40D-E226-49A3-830D-5B95BCC63964}"/>
          </ac:spMkLst>
        </pc:spChg>
        <pc:spChg chg="del mod ord">
          <ac:chgData name="Arnold, Geoffrey" userId="84df3a83-fb20-4e73-a9fb-16fe3fc1bec7" providerId="ADAL" clId="{F7484562-86C7-4419-AEE6-63FA86B939F2}" dt="2023-02-22T23:02:30.333" v="177" actId="700"/>
          <ac:spMkLst>
            <pc:docMk/>
            <pc:sldMk cId="18526897" sldId="324"/>
            <ac:spMk id="3" creationId="{3336DD6E-DF68-4194-AE45-DAA0D158ACE6}"/>
          </ac:spMkLst>
        </pc:spChg>
        <pc:spChg chg="add del mod ord">
          <ac:chgData name="Arnold, Geoffrey" userId="84df3a83-fb20-4e73-a9fb-16fe3fc1bec7" providerId="ADAL" clId="{F7484562-86C7-4419-AEE6-63FA86B939F2}" dt="2023-02-22T23:02:33.969" v="178" actId="700"/>
          <ac:spMkLst>
            <pc:docMk/>
            <pc:sldMk cId="18526897" sldId="324"/>
            <ac:spMk id="4" creationId="{9AAD0098-F865-443E-8CBF-A363A7D835DA}"/>
          </ac:spMkLst>
        </pc:spChg>
        <pc:spChg chg="add mod ord">
          <ac:chgData name="Arnold, Geoffrey" userId="84df3a83-fb20-4e73-a9fb-16fe3fc1bec7" providerId="ADAL" clId="{F7484562-86C7-4419-AEE6-63FA86B939F2}" dt="2023-02-22T23:07:00.048" v="631" actId="20577"/>
          <ac:spMkLst>
            <pc:docMk/>
            <pc:sldMk cId="18526897" sldId="324"/>
            <ac:spMk id="5" creationId="{87D10A7C-EE40-4ED8-987D-7D60A71A33E9}"/>
          </ac:spMkLst>
        </pc:spChg>
        <pc:spChg chg="add mod ord">
          <ac:chgData name="Arnold, Geoffrey" userId="84df3a83-fb20-4e73-a9fb-16fe3fc1bec7" providerId="ADAL" clId="{F7484562-86C7-4419-AEE6-63FA86B939F2}" dt="2023-02-22T23:02:42.648" v="181"/>
          <ac:spMkLst>
            <pc:docMk/>
            <pc:sldMk cId="18526897" sldId="324"/>
            <ac:spMk id="6" creationId="{A976C29B-39AE-4E47-A450-F694338B2C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mu.smarteva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.posit.co/connections/db/best-practices/drivers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orcsardi/dotenv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DD48F-239B-450F-9072-42919C24136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Course Evaluation: </a:t>
            </a:r>
            <a:r>
              <a:rPr lang="en-US" dirty="0">
                <a:hlinkClick r:id="rId4"/>
              </a:rPr>
              <a:t>https://cmu.smartevals.com/</a:t>
            </a:r>
            <a:r>
              <a:rPr lang="en-US" dirty="0"/>
              <a:t> </a:t>
            </a:r>
          </a:p>
        </p:txBody>
      </p:sp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469ED3-CBF6-440A-95DD-78C928AB35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D4CCB0D-BF21-2793-206E-CB6A7A492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16" y="3663816"/>
            <a:ext cx="7204010" cy="7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I want to know what you think you’re doing.</a:t>
            </a:r>
            <a:endParaRPr lang="en-US" sz="5400" dirty="0">
              <a:cs typeface="Calibri" panose="020F0502020204030204" pitchFamily="34" charset="0"/>
              <a:hlinkClick r:id="rId2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Thousands separators!</a:t>
            </a:r>
          </a:p>
          <a:p>
            <a:pPr marL="1498600" lvl="5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Value/info box: </a:t>
            </a:r>
            <a:r>
              <a:rPr lang="en-US" sz="5400" dirty="0" err="1">
                <a:cs typeface="Calibri" panose="020F0502020204030204" pitchFamily="34" charset="0"/>
              </a:rPr>
              <a:t>prettyNum</a:t>
            </a:r>
            <a:r>
              <a:rPr lang="en-US" sz="5400" dirty="0">
                <a:cs typeface="Calibri" panose="020F0502020204030204" pitchFamily="34" charset="0"/>
              </a:rPr>
              <a:t>()</a:t>
            </a:r>
          </a:p>
          <a:p>
            <a:pPr marL="1498600" lvl="5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ggplot2: </a:t>
            </a:r>
            <a:r>
              <a:rPr lang="en-US" sz="5400" dirty="0">
                <a:cs typeface="Calibri" panose="020F0502020204030204" pitchFamily="34" charset="0"/>
                <a:hlinkClick r:id="rId2"/>
              </a:rPr>
              <a:t>library(scales)</a:t>
            </a:r>
            <a:endParaRPr lang="en-US" sz="5400" dirty="0">
              <a:cs typeface="Calibri" panose="020F0502020204030204" pitchFamily="34" charset="0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b="1" dirty="0">
                <a:cs typeface="Calibri" panose="020F0502020204030204" pitchFamily="34" charset="0"/>
              </a:rPr>
              <a:t>Reminder: </a:t>
            </a:r>
            <a:r>
              <a:rPr lang="en-US" sz="5400" dirty="0">
                <a:cs typeface="Calibri" panose="020F0502020204030204" pitchFamily="34" charset="0"/>
              </a:rPr>
              <a:t>Next week we are in HBH 1208 for Homework Help and a </a:t>
            </a:r>
            <a:r>
              <a:rPr lang="en-US" sz="5400" i="1" dirty="0">
                <a:cs typeface="Calibri" panose="020F0502020204030204" pitchFamily="34" charset="0"/>
              </a:rPr>
              <a:t>very</a:t>
            </a:r>
            <a:r>
              <a:rPr lang="en-US" sz="5400" dirty="0">
                <a:cs typeface="Calibri" panose="020F0502020204030204" pitchFamily="34" charset="0"/>
              </a:rPr>
              <a:t> short lecture on bookmarking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The steps for this can be found here: </a:t>
            </a:r>
            <a:r>
              <a:rPr lang="en-US" u="sng" dirty="0">
                <a:hlinkClick r:id="rId2"/>
              </a:rPr>
              <a:t>https://solutions.posit.co/connections/db/best-practices/drivers/</a:t>
            </a:r>
            <a:endParaRPr lang="en-US" u="sng" dirty="0"/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In general setup on Windows is a little bit easier since ODBC Data Source Administrator can be used</a:t>
            </a:r>
            <a:endParaRPr lang="en-US" dirty="0"/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lang="en-US" dirty="0"/>
              <a:t>Your machine may already have drives installed if you’ve already installed SQL IDE’s such as: Microsoft SQL Server Management Studio, </a:t>
            </a:r>
            <a:r>
              <a:rPr lang="en-US" dirty="0" err="1"/>
              <a:t>pgAdmin</a:t>
            </a:r>
            <a:r>
              <a:rPr lang="en-US" dirty="0"/>
              <a:t>, DBeaver, or the MySQL Workbench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10A7C-EE40-4ED8-987D-7D60A71A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.env files</a:t>
            </a:r>
          </a:p>
          <a:p>
            <a:r>
              <a:rPr lang="en-US" dirty="0"/>
              <a:t>Use the </a:t>
            </a:r>
            <a:r>
              <a:rPr lang="en-US" dirty="0" err="1">
                <a:hlinkClick r:id="rId2"/>
              </a:rPr>
              <a:t>dotenv</a:t>
            </a:r>
            <a:r>
              <a:rPr lang="en-US" dirty="0">
                <a:hlinkClick r:id="rId2"/>
              </a:rPr>
              <a:t> library</a:t>
            </a:r>
            <a:endParaRPr lang="en-US" dirty="0"/>
          </a:p>
          <a:p>
            <a:r>
              <a:rPr lang="en-US" dirty="0"/>
              <a:t>File must be in the root directory of your app</a:t>
            </a:r>
          </a:p>
          <a:p>
            <a:r>
              <a:rPr lang="en-US" dirty="0"/>
              <a:t>See .env example file in apps folder for formatting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JSON, CSV or other document</a:t>
            </a:r>
          </a:p>
          <a:p>
            <a:r>
              <a:rPr lang="en-US" dirty="0"/>
              <a:t>Read the file in using the applicable file reader</a:t>
            </a:r>
          </a:p>
          <a:p>
            <a:r>
              <a:rPr lang="en-US" dirty="0"/>
              <a:t>File location is more flexible</a:t>
            </a:r>
          </a:p>
          <a:p>
            <a:r>
              <a:rPr lang="en-US"/>
              <a:t>Format dependent on file type</a:t>
            </a:r>
            <a:endParaRPr lang="en-US" dirty="0"/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C29B-39AE-4E47-A450-F694338B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</p:txBody>
      </p:sp>
    </p:spTree>
    <p:extLst>
      <p:ext uri="{BB962C8B-B14F-4D97-AF65-F5344CB8AC3E}">
        <p14:creationId xmlns:p14="http://schemas.microsoft.com/office/powerpoint/2010/main" val="185268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2084</Words>
  <Application>Microsoft Office PowerPoint</Application>
  <PresentationFormat>Custom</PresentationFormat>
  <Paragraphs>293</Paragraphs>
  <Slides>69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PowerPoint Presentation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2023-02-22T23:14:28Z</dcterms:modified>
</cp:coreProperties>
</file>